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handoutMasterIdLst>
    <p:handoutMasterId r:id="rId6"/>
  </p:handoutMasterIdLst>
  <p:sldIdLst>
    <p:sldId id="256" r:id="rId2"/>
    <p:sldId id="257" r:id="rId3"/>
    <p:sldId id="261" r:id="rId4"/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74"/>
  </p:normalViewPr>
  <p:slideViewPr>
    <p:cSldViewPr>
      <p:cViewPr varScale="1">
        <p:scale>
          <a:sx n="124" d="100"/>
          <a:sy n="124" d="100"/>
        </p:scale>
        <p:origin x="5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034A5-6E31-41C4-A805-6C46F202D39A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E4A24-5EE1-4E1D-BD93-E5CDA2DE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2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0" y="3733800"/>
            <a:ext cx="12192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1"/>
            <a:ext cx="117856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0" y="838200"/>
            <a:ext cx="1198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1"/>
            <a:ext cx="117856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0" y="838200"/>
            <a:ext cx="1198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640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 flipH="1">
            <a:off x="0" y="839788"/>
            <a:ext cx="12090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160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 flipH="1">
            <a:off x="0" y="839788"/>
            <a:ext cx="12090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55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le Only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 flipH="1">
            <a:off x="0" y="838200"/>
            <a:ext cx="1198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160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 Only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 flipH="1">
            <a:off x="0" y="838200"/>
            <a:ext cx="1198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1600" y="27993"/>
            <a:ext cx="121920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564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itle Only - no logo - for 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 flipH="1">
            <a:off x="0" y="609600"/>
            <a:ext cx="1198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gradFill flip="none" rotWithShape="1"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for large images – not to be regularly used</a:t>
            </a:r>
          </a:p>
        </p:txBody>
      </p:sp>
    </p:spTree>
    <p:extLst>
      <p:ext uri="{BB962C8B-B14F-4D97-AF65-F5344CB8AC3E}">
        <p14:creationId xmlns:p14="http://schemas.microsoft.com/office/powerpoint/2010/main" val="97100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5200" y="6505801"/>
            <a:ext cx="560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/>
                </a:solidFill>
              </a:defRPr>
            </a:lvl1pPr>
          </a:lstStyle>
          <a:p>
            <a:fld id="{313D4505-985F-49BE-8C1F-E0CFEEC3F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7" r:id="rId3"/>
    <p:sldLayoutId id="2147483771" r:id="rId4"/>
    <p:sldLayoutId id="2147483772" r:id="rId5"/>
    <p:sldLayoutId id="2147483779" r:id="rId6"/>
    <p:sldLayoutId id="2147483774" r:id="rId7"/>
    <p:sldLayoutId id="2147483780" r:id="rId8"/>
    <p:sldLayoutId id="214748378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92376"/>
            <a:ext cx="7772400" cy="1470025"/>
          </a:xfrm>
        </p:spPr>
        <p:txBody>
          <a:bodyPr>
            <a:normAutofit/>
          </a:bodyPr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447800"/>
          </a:xfrm>
        </p:spPr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F3B1A3-E6A6-E846-A558-F7E1ECF65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78" y="5181600"/>
            <a:ext cx="162764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Title and Content Slide with Logo v1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2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A04C651-FA37-B94C-A7A9-01A4CB051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27994"/>
            <a:ext cx="900498" cy="748301"/>
          </a:xfrm>
        </p:spPr>
      </p:pic>
    </p:spTree>
    <p:extLst>
      <p:ext uri="{BB962C8B-B14F-4D97-AF65-F5344CB8AC3E}">
        <p14:creationId xmlns:p14="http://schemas.microsoft.com/office/powerpoint/2010/main" val="87096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4076" y="-4763"/>
            <a:ext cx="2500311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525" y="190501"/>
            <a:ext cx="2164556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Title and Content Slide with Logo v2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81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>
              <a:spcAft>
                <a:spcPts val="600"/>
              </a:spcAft>
            </a:pPr>
            <a:fld id="{313D4505-985F-49BE-8C1F-E0CFEEC3F372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 defTabSz="457200">
                <a:spcAft>
                  <a:spcPts val="600"/>
                </a:spcAft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7" name="Content Placeholder 10">
            <a:extLst>
              <a:ext uri="{FF2B5EF4-FFF2-40B4-BE49-F238E27FC236}">
                <a16:creationId xmlns:a16="http://schemas.microsoft.com/office/drawing/2014/main" id="{216EFE8B-3B11-B440-8B73-C43CA413C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790612"/>
            <a:ext cx="900498" cy="7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9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4505-985F-49BE-8C1F-E0CFEEC3F37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61EB2-BD40-BC44-928D-5E16D099E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2" t="36666" r="18366" b="35556"/>
          <a:stretch/>
        </p:blipFill>
        <p:spPr>
          <a:xfrm>
            <a:off x="4495800" y="3200400"/>
            <a:ext cx="3200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279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UM">
      <a:dk1>
        <a:srgbClr val="000050"/>
      </a:dk1>
      <a:lt1>
        <a:sysClr val="window" lastClr="FFFFFF"/>
      </a:lt1>
      <a:dk2>
        <a:srgbClr val="303C6E"/>
      </a:dk2>
      <a:lt2>
        <a:srgbClr val="FFFFCC"/>
      </a:lt2>
      <a:accent1>
        <a:srgbClr val="000066"/>
      </a:accent1>
      <a:accent2>
        <a:srgbClr val="0000CC"/>
      </a:accent2>
      <a:accent3>
        <a:srgbClr val="FFCC00"/>
      </a:accent3>
      <a:accent4>
        <a:srgbClr val="FFFF00"/>
      </a:accent4>
      <a:accent5>
        <a:srgbClr val="FFFFCC"/>
      </a:accent5>
      <a:accent6>
        <a:srgbClr val="005BD3"/>
      </a:accent6>
      <a:hlink>
        <a:srgbClr val="00349E"/>
      </a:hlink>
      <a:folHlink>
        <a:srgbClr val="FFFF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12540</TotalTime>
  <Words>21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Default Theme</vt:lpstr>
      <vt:lpstr>Title</vt:lpstr>
      <vt:lpstr>Title and Content Slide with Logo v1</vt:lpstr>
      <vt:lpstr>Title and Content Slide with Logo v2</vt:lpstr>
      <vt:lpstr>Section Title</vt:lpstr>
    </vt:vector>
  </TitlesOfParts>
  <Company>University of Michigan Hospital and Health Systems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UMHS Finance</dc:creator>
  <cp:lastModifiedBy>Kenrunne Dixon</cp:lastModifiedBy>
  <cp:revision>182</cp:revision>
  <cp:lastPrinted>2012-12-19T21:37:31Z</cp:lastPrinted>
  <dcterms:created xsi:type="dcterms:W3CDTF">2012-09-24T13:18:52Z</dcterms:created>
  <dcterms:modified xsi:type="dcterms:W3CDTF">2018-07-31T14:33:50Z</dcterms:modified>
</cp:coreProperties>
</file>